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  <p:sldId id="257" r:id="rId6"/>
    <p:sldId id="262" r:id="rId7"/>
    <p:sldId id="256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22" autoAdjust="0"/>
  </p:normalViewPr>
  <p:slideViewPr>
    <p:cSldViewPr>
      <p:cViewPr varScale="1">
        <p:scale>
          <a:sx n="110" d="100"/>
          <a:sy n="110" d="100"/>
        </p:scale>
        <p:origin x="-1644" y="-2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310D-F45E-401C-B56D-C0C9BAB376CC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427F-406B-49F5-AC45-1595870975C7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310D-F45E-401C-B56D-C0C9BAB376CC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427F-406B-49F5-AC45-1595870975C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310D-F45E-401C-B56D-C0C9BAB376CC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427F-406B-49F5-AC45-1595870975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310D-F45E-401C-B56D-C0C9BAB376CC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427F-406B-49F5-AC45-1595870975C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310D-F45E-401C-B56D-C0C9BAB376CC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427F-406B-49F5-AC45-1595870975C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310D-F45E-401C-B56D-C0C9BAB376CC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427F-406B-49F5-AC45-1595870975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310D-F45E-401C-B56D-C0C9BAB376CC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427F-406B-49F5-AC45-1595870975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310D-F45E-401C-B56D-C0C9BAB376CC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427F-406B-49F5-AC45-1595870975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310D-F45E-401C-B56D-C0C9BAB376CC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427F-406B-49F5-AC45-1595870975C7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310D-F45E-401C-B56D-C0C9BAB376CC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427F-406B-49F5-AC45-1595870975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310D-F45E-401C-B56D-C0C9BAB376CC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427F-406B-49F5-AC45-1595870975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49D310D-F45E-401C-B56D-C0C9BAB376CC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C7D427F-406B-49F5-AC45-1595870975C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ПТИЦА\2024.01 День семьи\1 Слайд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513" y="548680"/>
            <a:ext cx="8718975" cy="5812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ПТИЦА\2024.01 День семьи\2024.01.29_ДЕНЬ СЕМЬИ ГУСЕВАЕА\Слайд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2607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ПТИЦА\2024.01 День семьи\2 Слайд. Как появилась семья\153878_5c5c3b04816ea5c5c3b0481726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59" y="369000"/>
            <a:ext cx="8713683" cy="61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96752" y="548680"/>
            <a:ext cx="41504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КАК ПОЯВИЛАСЬ СЕМЬЯ</a:t>
            </a:r>
            <a:endParaRPr lang="ru-RU" sz="28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51" name="Picture 3" descr="D:\ПТИЦА\2024.01 День семьи\2024.01.29_ДЕНЬ СЕМЬИ ГУСЕВАЕА\Слайд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6812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ПТИЦА\2024.01 День семьи\3 Слайд. РОДСТВЕННЫЕ СВЯЗ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912" y="369000"/>
            <a:ext cx="8650176" cy="61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ПТИЦА\2024.01 День семьи\2024.01.29_ДЕНЬ СЕМЬИ ГУСЕВАЕА\Слайд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7978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ПТИЦА\2024.01 День семьи\4 Слайд. Родословная\q4AS9ENF_N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89" y="369000"/>
            <a:ext cx="8173623" cy="61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ПТИЦА\2024.01 День семьи\2024.01.29_ДЕНЬ СЕМЬИ ГУСЕВАЕА\Слайд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7483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ПТИЦА\2024.01 День семьи\5 Слайд. Работа для образца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1" t="2517" r="2931" b="4143"/>
          <a:stretch/>
        </p:blipFill>
        <p:spPr bwMode="auto">
          <a:xfrm>
            <a:off x="217386" y="369000"/>
            <a:ext cx="8709228" cy="61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ПТИЦА\2024.01 День семьи\2024.01.29_ДЕНЬ СЕМЬИ ГУСЕВАЕА\Слайд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0107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ПТИЦА\2024.01 День семьи\6 Слайд. Семейные традиции\scale_120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62" y="369000"/>
            <a:ext cx="8145476" cy="61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95736" y="548680"/>
            <a:ext cx="4752528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592932" y="476672"/>
            <a:ext cx="39581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bg2">
                    <a:lumMod val="75000"/>
                  </a:schemeClr>
                </a:solidFill>
              </a:rPr>
              <a:t>СЕМЕЙНЫЕ ТРАДИЦИИ</a:t>
            </a:r>
            <a:endParaRPr lang="ru-RU" sz="280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6147" name="Picture 3" descr="D:\ПТИЦА\2024.01 День семьи\2024.01.29_ДЕНЬ СЕМЬИ ГУСЕВАЕА\Слайд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3592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ПТИЦА\2024.01 День семьи\7 Слайд. Викторина\434379_1681626584_643b95d8b69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41" y="369000"/>
            <a:ext cx="8168718" cy="61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ПТИЦА\2024.01 День семьи\2024.01.29_ДЕНЬ СЕМЬИ ГУСЕВАЕА\Слайд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629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ПТИЦА\2024.01 День семьи\1 Слайд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513" y="548680"/>
            <a:ext cx="8718975" cy="5812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D:\ПТИЦА\2024.01 День семьи\2024.01.29_ДЕНЬ СЕМЬИ ГУСЕВАЕА\Слайд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0696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24</TotalTime>
  <Words>5</Words>
  <Application>Microsoft Office PowerPoint</Application>
  <PresentationFormat>Экран (4:3)</PresentationFormat>
  <Paragraphs>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SAPA</dc:creator>
  <cp:lastModifiedBy>SAPA</cp:lastModifiedBy>
  <cp:revision>5</cp:revision>
  <dcterms:created xsi:type="dcterms:W3CDTF">2024-01-27T14:32:44Z</dcterms:created>
  <dcterms:modified xsi:type="dcterms:W3CDTF">2024-01-27T14:57:39Z</dcterms:modified>
</cp:coreProperties>
</file>