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41" autoAdjust="0"/>
    <p:restoredTop sz="94718" autoAdjust="0"/>
  </p:normalViewPr>
  <p:slideViewPr>
    <p:cSldViewPr>
      <p:cViewPr>
        <p:scale>
          <a:sx n="70" d="100"/>
          <a:sy n="70" d="100"/>
        </p:scale>
        <p:origin x="-149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8998B-575D-4615-A6B2-B5EB584DEB2D}" type="datetimeFigureOut">
              <a:rPr lang="ru-RU" smtClean="0"/>
              <a:t>21.10.2015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7A59D-2A9E-4BF8-9D9E-99A6792B306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/>
          <p:cNvSpPr>
            <a:spLocks noChangeAspect="1"/>
          </p:cNvSpPr>
          <p:nvPr/>
        </p:nvSpPr>
        <p:spPr>
          <a:xfrm>
            <a:off x="1691680" y="1052736"/>
            <a:ext cx="2116832" cy="1972816"/>
          </a:xfrm>
          <a:prstGeom prst="star5">
            <a:avLst>
              <a:gd name="adj" fmla="val 26636"/>
              <a:gd name="hf" fmla="val 105146"/>
              <a:gd name="vf" fmla="val 11055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Шестиугольник 5"/>
          <p:cNvSpPr>
            <a:spLocks noChangeAspect="1"/>
          </p:cNvSpPr>
          <p:nvPr/>
        </p:nvSpPr>
        <p:spPr>
          <a:xfrm>
            <a:off x="5474928" y="1196752"/>
            <a:ext cx="2121408" cy="1828800"/>
          </a:xfrm>
          <a:prstGeom prst="hexagon">
            <a:avLst>
              <a:gd name="adj" fmla="val 25000"/>
              <a:gd name="vf" fmla="val 11547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авильный пятиугольник 6"/>
          <p:cNvSpPr>
            <a:spLocks noChangeAspect="1"/>
          </p:cNvSpPr>
          <p:nvPr/>
        </p:nvSpPr>
        <p:spPr>
          <a:xfrm>
            <a:off x="1763688" y="4005064"/>
            <a:ext cx="1920240" cy="1828800"/>
          </a:xfrm>
          <a:prstGeom prst="pentago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>
            <a:spLocks noChangeAspect="1"/>
          </p:cNvSpPr>
          <p:nvPr/>
        </p:nvSpPr>
        <p:spPr>
          <a:xfrm>
            <a:off x="5623520" y="4077072"/>
            <a:ext cx="1828800" cy="1828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575658" y="54868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9</a:t>
            </a:r>
            <a:endParaRPr lang="ru-RU" sz="2400"/>
          </a:p>
        </p:txBody>
      </p:sp>
      <p:sp>
        <p:nvSpPr>
          <p:cNvPr id="10" name="TextBox 9"/>
          <p:cNvSpPr txBox="1"/>
          <p:nvPr/>
        </p:nvSpPr>
        <p:spPr>
          <a:xfrm>
            <a:off x="3851920" y="155679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2</a:t>
            </a:r>
            <a:endParaRPr lang="ru-RU" sz="2400"/>
          </a:p>
        </p:txBody>
      </p:sp>
      <p:sp>
        <p:nvSpPr>
          <p:cNvPr id="11" name="TextBox 10"/>
          <p:cNvSpPr txBox="1"/>
          <p:nvPr/>
        </p:nvSpPr>
        <p:spPr>
          <a:xfrm>
            <a:off x="1351522" y="155679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4</a:t>
            </a:r>
            <a:endParaRPr lang="ru-RU" sz="2400"/>
          </a:p>
        </p:txBody>
      </p:sp>
      <p:sp>
        <p:nvSpPr>
          <p:cNvPr id="12" name="TextBox 11"/>
          <p:cNvSpPr txBox="1"/>
          <p:nvPr/>
        </p:nvSpPr>
        <p:spPr>
          <a:xfrm>
            <a:off x="1783570" y="285293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5</a:t>
            </a:r>
            <a:endParaRPr lang="ru-RU" sz="2400"/>
          </a:p>
        </p:txBody>
      </p:sp>
      <p:sp>
        <p:nvSpPr>
          <p:cNvPr id="13" name="TextBox 12"/>
          <p:cNvSpPr txBox="1"/>
          <p:nvPr/>
        </p:nvSpPr>
        <p:spPr>
          <a:xfrm>
            <a:off x="3419872" y="282331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7</a:t>
            </a:r>
            <a:endParaRPr lang="ru-RU" sz="2400"/>
          </a:p>
        </p:txBody>
      </p:sp>
      <p:sp>
        <p:nvSpPr>
          <p:cNvPr id="14" name="TextBox 13"/>
          <p:cNvSpPr txBox="1"/>
          <p:nvPr/>
        </p:nvSpPr>
        <p:spPr>
          <a:xfrm>
            <a:off x="2584895" y="1897668"/>
            <a:ext cx="5469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smtClean="0"/>
              <a:t>6*</a:t>
            </a:r>
            <a:endParaRPr lang="ru-RU" sz="2800"/>
          </a:p>
        </p:txBody>
      </p:sp>
      <p:sp>
        <p:nvSpPr>
          <p:cNvPr id="15" name="TextBox 14"/>
          <p:cNvSpPr txBox="1"/>
          <p:nvPr/>
        </p:nvSpPr>
        <p:spPr>
          <a:xfrm>
            <a:off x="5652120" y="76470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2</a:t>
            </a:r>
            <a:endParaRPr lang="ru-RU" sz="2400"/>
          </a:p>
        </p:txBody>
      </p:sp>
      <p:sp>
        <p:nvSpPr>
          <p:cNvPr id="16" name="TextBox 15"/>
          <p:cNvSpPr txBox="1"/>
          <p:nvPr/>
        </p:nvSpPr>
        <p:spPr>
          <a:xfrm>
            <a:off x="7092280" y="73508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4</a:t>
            </a:r>
            <a:endParaRPr lang="ru-RU" sz="2400"/>
          </a:p>
        </p:txBody>
      </p:sp>
      <p:sp>
        <p:nvSpPr>
          <p:cNvPr id="17" name="TextBox 16"/>
          <p:cNvSpPr txBox="1"/>
          <p:nvPr/>
        </p:nvSpPr>
        <p:spPr>
          <a:xfrm>
            <a:off x="7596336" y="184482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6</a:t>
            </a:r>
            <a:endParaRPr lang="ru-RU" sz="2400"/>
          </a:p>
        </p:txBody>
      </p:sp>
      <p:sp>
        <p:nvSpPr>
          <p:cNvPr id="18" name="TextBox 17"/>
          <p:cNvSpPr txBox="1"/>
          <p:nvPr/>
        </p:nvSpPr>
        <p:spPr>
          <a:xfrm>
            <a:off x="5167946" y="188721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3</a:t>
            </a:r>
            <a:endParaRPr lang="ru-RU" sz="2400"/>
          </a:p>
        </p:txBody>
      </p:sp>
      <p:sp>
        <p:nvSpPr>
          <p:cNvPr id="19" name="TextBox 18"/>
          <p:cNvSpPr txBox="1"/>
          <p:nvPr/>
        </p:nvSpPr>
        <p:spPr>
          <a:xfrm>
            <a:off x="5672002" y="29249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5</a:t>
            </a:r>
            <a:endParaRPr lang="ru-RU" sz="2400"/>
          </a:p>
        </p:txBody>
      </p:sp>
      <p:sp>
        <p:nvSpPr>
          <p:cNvPr id="20" name="TextBox 19"/>
          <p:cNvSpPr txBox="1"/>
          <p:nvPr/>
        </p:nvSpPr>
        <p:spPr>
          <a:xfrm>
            <a:off x="7112162" y="2895327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8</a:t>
            </a:r>
            <a:endParaRPr lang="ru-RU" sz="2400"/>
          </a:p>
        </p:txBody>
      </p:sp>
      <p:sp>
        <p:nvSpPr>
          <p:cNvPr id="21" name="TextBox 20"/>
          <p:cNvSpPr txBox="1"/>
          <p:nvPr/>
        </p:nvSpPr>
        <p:spPr>
          <a:xfrm>
            <a:off x="6228184" y="1844824"/>
            <a:ext cx="5469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smtClean="0"/>
              <a:t>*8</a:t>
            </a:r>
            <a:endParaRPr lang="ru-RU" sz="2800"/>
          </a:p>
        </p:txBody>
      </p:sp>
      <p:sp>
        <p:nvSpPr>
          <p:cNvPr id="22" name="TextBox 21"/>
          <p:cNvSpPr txBox="1"/>
          <p:nvPr/>
        </p:nvSpPr>
        <p:spPr>
          <a:xfrm>
            <a:off x="2483768" y="357301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12</a:t>
            </a:r>
            <a:endParaRPr lang="ru-RU" sz="2400"/>
          </a:p>
        </p:txBody>
      </p:sp>
      <p:sp>
        <p:nvSpPr>
          <p:cNvPr id="23" name="TextBox 22"/>
          <p:cNvSpPr txBox="1"/>
          <p:nvPr/>
        </p:nvSpPr>
        <p:spPr>
          <a:xfrm>
            <a:off x="3635896" y="44371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16</a:t>
            </a:r>
            <a:endParaRPr lang="ru-RU" sz="2400"/>
          </a:p>
        </p:txBody>
      </p:sp>
      <p:sp>
        <p:nvSpPr>
          <p:cNvPr id="24" name="TextBox 23"/>
          <p:cNvSpPr txBox="1"/>
          <p:nvPr/>
        </p:nvSpPr>
        <p:spPr>
          <a:xfrm>
            <a:off x="1331640" y="4479503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36</a:t>
            </a:r>
            <a:endParaRPr lang="ru-RU" sz="2400"/>
          </a:p>
        </p:txBody>
      </p:sp>
      <p:sp>
        <p:nvSpPr>
          <p:cNvPr id="25" name="TextBox 24"/>
          <p:cNvSpPr txBox="1"/>
          <p:nvPr/>
        </p:nvSpPr>
        <p:spPr>
          <a:xfrm>
            <a:off x="1691680" y="570363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24</a:t>
            </a:r>
            <a:endParaRPr lang="ru-RU" sz="2400"/>
          </a:p>
        </p:txBody>
      </p:sp>
      <p:sp>
        <p:nvSpPr>
          <p:cNvPr id="26" name="TextBox 25"/>
          <p:cNvSpPr txBox="1"/>
          <p:nvPr/>
        </p:nvSpPr>
        <p:spPr>
          <a:xfrm>
            <a:off x="3275856" y="566124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32</a:t>
            </a:r>
            <a:endParaRPr lang="ru-RU" sz="2400"/>
          </a:p>
        </p:txBody>
      </p:sp>
      <p:sp>
        <p:nvSpPr>
          <p:cNvPr id="27" name="TextBox 26"/>
          <p:cNvSpPr txBox="1"/>
          <p:nvPr/>
        </p:nvSpPr>
        <p:spPr>
          <a:xfrm>
            <a:off x="2411760" y="4725144"/>
            <a:ext cx="5469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smtClean="0"/>
              <a:t>÷4</a:t>
            </a:r>
            <a:endParaRPr lang="ru-RU" sz="2800"/>
          </a:p>
        </p:txBody>
      </p:sp>
      <p:sp>
        <p:nvSpPr>
          <p:cNvPr id="28" name="TextBox 27"/>
          <p:cNvSpPr txBox="1"/>
          <p:nvPr/>
        </p:nvSpPr>
        <p:spPr>
          <a:xfrm>
            <a:off x="5148064" y="371703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15</a:t>
            </a:r>
            <a:endParaRPr lang="ru-RU" sz="2400"/>
          </a:p>
        </p:txBody>
      </p:sp>
      <p:sp>
        <p:nvSpPr>
          <p:cNvPr id="29" name="TextBox 28"/>
          <p:cNvSpPr txBox="1"/>
          <p:nvPr/>
        </p:nvSpPr>
        <p:spPr>
          <a:xfrm>
            <a:off x="7388719" y="368741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27</a:t>
            </a:r>
            <a:endParaRPr lang="ru-RU" sz="2400"/>
          </a:p>
        </p:txBody>
      </p:sp>
      <p:sp>
        <p:nvSpPr>
          <p:cNvPr id="30" name="TextBox 29"/>
          <p:cNvSpPr txBox="1"/>
          <p:nvPr/>
        </p:nvSpPr>
        <p:spPr>
          <a:xfrm>
            <a:off x="5148064" y="580526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24</a:t>
            </a:r>
            <a:endParaRPr lang="ru-RU" sz="2400"/>
          </a:p>
        </p:txBody>
      </p:sp>
      <p:sp>
        <p:nvSpPr>
          <p:cNvPr id="31" name="TextBox 30"/>
          <p:cNvSpPr txBox="1"/>
          <p:nvPr/>
        </p:nvSpPr>
        <p:spPr>
          <a:xfrm>
            <a:off x="7452320" y="5775647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smtClean="0"/>
              <a:t>18</a:t>
            </a:r>
            <a:endParaRPr lang="ru-RU" sz="2400"/>
          </a:p>
        </p:txBody>
      </p:sp>
      <p:sp>
        <p:nvSpPr>
          <p:cNvPr id="32" name="TextBox 31"/>
          <p:cNvSpPr txBox="1"/>
          <p:nvPr/>
        </p:nvSpPr>
        <p:spPr>
          <a:xfrm>
            <a:off x="6228184" y="4777988"/>
            <a:ext cx="5469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smtClean="0"/>
              <a:t>÷3</a:t>
            </a:r>
            <a:endParaRPr lang="ru-RU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1124744"/>
            <a:ext cx="33089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smtClean="0"/>
              <a:t>77      3 = 80 </a:t>
            </a:r>
            <a:endParaRPr lang="ru-RU" sz="4800"/>
          </a:p>
        </p:txBody>
      </p:sp>
      <p:sp>
        <p:nvSpPr>
          <p:cNvPr id="5" name="Прямоугольник 4"/>
          <p:cNvSpPr>
            <a:spLocks noChangeAspect="1"/>
          </p:cNvSpPr>
          <p:nvPr/>
        </p:nvSpPr>
        <p:spPr>
          <a:xfrm>
            <a:off x="1763688" y="1304824"/>
            <a:ext cx="540000" cy="5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935489" y="1124744"/>
            <a:ext cx="31694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smtClean="0"/>
              <a:t>56 = 3     53 </a:t>
            </a:r>
            <a:endParaRPr lang="ru-RU" sz="4800"/>
          </a:p>
        </p:txBody>
      </p:sp>
      <p:sp>
        <p:nvSpPr>
          <p:cNvPr id="15" name="Прямоугольник 14"/>
          <p:cNvSpPr>
            <a:spLocks noChangeAspect="1"/>
          </p:cNvSpPr>
          <p:nvPr/>
        </p:nvSpPr>
        <p:spPr>
          <a:xfrm>
            <a:off x="6588224" y="1304824"/>
            <a:ext cx="540000" cy="5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>
            <a:spLocks noChangeAspect="1"/>
          </p:cNvSpPr>
          <p:nvPr/>
        </p:nvSpPr>
        <p:spPr>
          <a:xfrm>
            <a:off x="1619672" y="3140968"/>
            <a:ext cx="540000" cy="5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755576" y="2996952"/>
            <a:ext cx="36215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smtClean="0"/>
              <a:t>40      10 = 30 </a:t>
            </a:r>
            <a:endParaRPr lang="ru-RU" sz="4800"/>
          </a:p>
        </p:txBody>
      </p:sp>
      <p:sp>
        <p:nvSpPr>
          <p:cNvPr id="18" name="TextBox 17"/>
          <p:cNvSpPr txBox="1"/>
          <p:nvPr/>
        </p:nvSpPr>
        <p:spPr>
          <a:xfrm>
            <a:off x="5032051" y="2996952"/>
            <a:ext cx="29963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smtClean="0"/>
              <a:t>11      5 = 6 </a:t>
            </a:r>
            <a:endParaRPr lang="ru-RU" sz="4800"/>
          </a:p>
        </p:txBody>
      </p:sp>
      <p:sp>
        <p:nvSpPr>
          <p:cNvPr id="19" name="TextBox 18"/>
          <p:cNvSpPr txBox="1"/>
          <p:nvPr/>
        </p:nvSpPr>
        <p:spPr>
          <a:xfrm>
            <a:off x="903041" y="4758243"/>
            <a:ext cx="33089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smtClean="0"/>
              <a:t>60      2 = 58 </a:t>
            </a:r>
            <a:endParaRPr lang="ru-RU" sz="4800"/>
          </a:p>
        </p:txBody>
      </p:sp>
      <p:sp>
        <p:nvSpPr>
          <p:cNvPr id="20" name="TextBox 19"/>
          <p:cNvSpPr txBox="1"/>
          <p:nvPr/>
        </p:nvSpPr>
        <p:spPr>
          <a:xfrm>
            <a:off x="4572000" y="4758243"/>
            <a:ext cx="393409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smtClean="0"/>
              <a:t>100      30 = 70 </a:t>
            </a:r>
            <a:endParaRPr lang="ru-RU" sz="4800"/>
          </a:p>
        </p:txBody>
      </p:sp>
      <p:sp>
        <p:nvSpPr>
          <p:cNvPr id="21" name="Прямоугольник 20"/>
          <p:cNvSpPr>
            <a:spLocks noChangeAspect="1"/>
          </p:cNvSpPr>
          <p:nvPr/>
        </p:nvSpPr>
        <p:spPr>
          <a:xfrm>
            <a:off x="5868144" y="3140968"/>
            <a:ext cx="540000" cy="5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>
            <a:spLocks noChangeAspect="1"/>
          </p:cNvSpPr>
          <p:nvPr/>
        </p:nvSpPr>
        <p:spPr>
          <a:xfrm>
            <a:off x="5760192" y="4869160"/>
            <a:ext cx="540000" cy="5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>
            <a:spLocks noChangeAspect="1"/>
          </p:cNvSpPr>
          <p:nvPr/>
        </p:nvSpPr>
        <p:spPr>
          <a:xfrm>
            <a:off x="1763688" y="4869160"/>
            <a:ext cx="540000" cy="54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52</Words>
  <Application>Microsoft Office PowerPoint</Application>
  <PresentationFormat>Экран (4:3)</PresentationFormat>
  <Paragraphs>30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Слайд 1</vt:lpstr>
      <vt:lpstr>Слайд 2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Сапа</dc:creator>
  <cp:lastModifiedBy>Сапа</cp:lastModifiedBy>
  <cp:revision>11</cp:revision>
  <dcterms:created xsi:type="dcterms:W3CDTF">2015-10-21T15:39:40Z</dcterms:created>
  <dcterms:modified xsi:type="dcterms:W3CDTF">2015-10-21T17:04:46Z</dcterms:modified>
</cp:coreProperties>
</file>