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2274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416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9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76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53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88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247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35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73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548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056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922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2AD55-6B0B-4E88-85BA-07CD1BFCDDF7}" type="datetimeFigureOut">
              <a:rPr lang="ru-RU" smtClean="0"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A9908-CD7F-46CF-AD4B-665CE1E50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01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59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17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60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08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17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669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537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50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91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20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573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173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69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5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5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072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" y="0"/>
            <a:ext cx="646961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8468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Экран (4:3)</PresentationFormat>
  <Paragraphs>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Сапа</dc:creator>
  <cp:lastModifiedBy>Сапа</cp:lastModifiedBy>
  <cp:revision>1</cp:revision>
  <dcterms:created xsi:type="dcterms:W3CDTF">2015-11-04T10:00:22Z</dcterms:created>
  <dcterms:modified xsi:type="dcterms:W3CDTF">2015-11-04T10:04:53Z</dcterms:modified>
</cp:coreProperties>
</file>